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4" r:id="rId4"/>
    <p:sldId id="259" r:id="rId5"/>
    <p:sldId id="260" r:id="rId6"/>
    <p:sldId id="261" r:id="rId7"/>
    <p:sldId id="277" r:id="rId8"/>
    <p:sldId id="278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88" r:id="rId17"/>
    <p:sldId id="287" r:id="rId18"/>
    <p:sldId id="291" r:id="rId19"/>
    <p:sldId id="290" r:id="rId20"/>
    <p:sldId id="293" r:id="rId21"/>
    <p:sldId id="292" r:id="rId22"/>
    <p:sldId id="295" r:id="rId23"/>
    <p:sldId id="294" r:id="rId24"/>
    <p:sldId id="257" r:id="rId25"/>
    <p:sldId id="258" r:id="rId26"/>
    <p:sldId id="281" r:id="rId27"/>
    <p:sldId id="282" r:id="rId28"/>
    <p:sldId id="279" r:id="rId29"/>
    <p:sldId id="280" r:id="rId30"/>
    <p:sldId id="271" r:id="rId31"/>
    <p:sldId id="272" r:id="rId32"/>
    <p:sldId id="270" r:id="rId33"/>
    <p:sldId id="269" r:id="rId34"/>
    <p:sldId id="274" r:id="rId35"/>
    <p:sldId id="273" r:id="rId36"/>
    <p:sldId id="275" r:id="rId37"/>
    <p:sldId id="276" r:id="rId38"/>
    <p:sldId id="285" r:id="rId39"/>
    <p:sldId id="28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03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76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96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00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12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12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9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5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E203C-5E25-4729-ACF1-74B0C3C45786}" type="datetimeFigureOut">
              <a:rPr lang="en-US" smtClean="0"/>
              <a:t>3/21/2019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D05F8-4D6D-49BF-9C42-3263F1873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0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102 Urinary, Lymphatic, Immune, Endocrine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857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9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04" y="290456"/>
            <a:ext cx="2775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cortex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3638" y="1376979"/>
            <a:ext cx="153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column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214" y="2689412"/>
            <a:ext cx="1925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pyramid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1214" y="4055633"/>
            <a:ext cx="19256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papilla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76979" y="484094"/>
            <a:ext cx="3410174" cy="8928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624405" y="1602889"/>
            <a:ext cx="3668357" cy="10865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31981" y="2893807"/>
            <a:ext cx="3141233" cy="16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731981" y="3151991"/>
            <a:ext cx="3818965" cy="1075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0306" y="5314278"/>
            <a:ext cx="144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Minor calyx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968649" y="3259567"/>
            <a:ext cx="3894269" cy="2130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7125" y="6207162"/>
            <a:ext cx="148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 calyx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130014" y="3980329"/>
            <a:ext cx="4281544" cy="2377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80089" y="2603350"/>
            <a:ext cx="155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artery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9680089" y="3320541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vein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680089" y="4443136"/>
            <a:ext cx="1642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pelvis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810974" y="5066852"/>
            <a:ext cx="153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2" idx="1"/>
          </p:cNvCxnSpPr>
          <p:nvPr/>
        </p:nvCxnSpPr>
        <p:spPr>
          <a:xfrm flipH="1">
            <a:off x="7842325" y="2788016"/>
            <a:ext cx="1837764" cy="8265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3" idx="1"/>
          </p:cNvCxnSpPr>
          <p:nvPr/>
        </p:nvCxnSpPr>
        <p:spPr>
          <a:xfrm flipH="1">
            <a:off x="8010189" y="3505207"/>
            <a:ext cx="1669900" cy="459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4" idx="1"/>
          </p:cNvCxnSpPr>
          <p:nvPr/>
        </p:nvCxnSpPr>
        <p:spPr>
          <a:xfrm flipH="1" flipV="1">
            <a:off x="6920081" y="3836678"/>
            <a:ext cx="2760008" cy="791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1"/>
          </p:cNvCxnSpPr>
          <p:nvPr/>
        </p:nvCxnSpPr>
        <p:spPr>
          <a:xfrm flipH="1" flipV="1">
            <a:off x="7859358" y="4927002"/>
            <a:ext cx="1951616" cy="324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87031" y="1936376"/>
            <a:ext cx="2375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Segmental artery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7020485" y="2194560"/>
            <a:ext cx="2320739" cy="1125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9237905" y="1450497"/>
            <a:ext cx="226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Interlobar</a:t>
            </a:r>
            <a:r>
              <a:rPr lang="en-US" dirty="0" smtClean="0"/>
              <a:t> artery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39" idx="1"/>
          </p:cNvCxnSpPr>
          <p:nvPr/>
        </p:nvCxnSpPr>
        <p:spPr>
          <a:xfrm flipH="1">
            <a:off x="6590179" y="1635163"/>
            <a:ext cx="2647726" cy="365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287435" y="990618"/>
            <a:ext cx="1549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Arcuate artery</a:t>
            </a:r>
            <a:endParaRPr lang="en-US" dirty="0"/>
          </a:p>
        </p:txBody>
      </p:sp>
      <p:cxnSp>
        <p:nvCxnSpPr>
          <p:cNvPr id="46" name="Straight Arrow Connector 45"/>
          <p:cNvCxnSpPr>
            <a:stCxn id="42" idx="1"/>
          </p:cNvCxnSpPr>
          <p:nvPr/>
        </p:nvCxnSpPr>
        <p:spPr>
          <a:xfrm flipH="1" flipV="1">
            <a:off x="7627172" y="1133147"/>
            <a:ext cx="1660263" cy="42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9237905" y="387275"/>
            <a:ext cx="2268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Cortical radiate artery</a:t>
            </a:r>
            <a:endParaRPr lang="en-US" dirty="0"/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6755802" y="559398"/>
            <a:ext cx="2431230" cy="21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95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4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34456" y="3033656"/>
            <a:ext cx="188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Arcuate artery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7820809" y="3108960"/>
            <a:ext cx="1613647" cy="109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649609" y="4001845"/>
            <a:ext cx="166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Vasa recta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7250654" y="4186511"/>
            <a:ext cx="2398955" cy="310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552790" y="2775473"/>
            <a:ext cx="244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Peritubular capillaries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143078" y="2764715"/>
            <a:ext cx="2506531" cy="26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34456" y="2173065"/>
            <a:ext cx="188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Afferent arteriole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7670202" y="2291378"/>
            <a:ext cx="1764254" cy="66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434455" y="2542397"/>
            <a:ext cx="264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Cortical radiate artery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487322" y="2624866"/>
            <a:ext cx="2065468" cy="1398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52790" y="1602889"/>
            <a:ext cx="176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Glomerulus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7670202" y="1787555"/>
            <a:ext cx="1882588" cy="127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04395" y="914400"/>
            <a:ext cx="2904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corpuscle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796527" y="1097280"/>
            <a:ext cx="2528047" cy="8175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818042" y="1108038"/>
            <a:ext cx="2678654" cy="64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904104" y="1097280"/>
            <a:ext cx="4550484" cy="10757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55002" y="5529431"/>
            <a:ext cx="267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Collecting duct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2033195" y="5282005"/>
            <a:ext cx="3593054" cy="441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30306" y="4496696"/>
            <a:ext cx="234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Distal convoluted tubule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269864" y="2542397"/>
            <a:ext cx="3668357" cy="2244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9068696" y="5282005"/>
            <a:ext cx="194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Nephron loop</a:t>
            </a:r>
            <a:endParaRPr lang="en-US" dirty="0"/>
          </a:p>
        </p:txBody>
      </p:sp>
      <p:cxnSp>
        <p:nvCxnSpPr>
          <p:cNvPr id="37" name="Straight Arrow Connector 36"/>
          <p:cNvCxnSpPr>
            <a:stCxn id="35" idx="1"/>
          </p:cNvCxnSpPr>
          <p:nvPr/>
        </p:nvCxnSpPr>
        <p:spPr>
          <a:xfrm flipH="1">
            <a:off x="6116843" y="5466671"/>
            <a:ext cx="2951853" cy="62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853544" y="268941"/>
            <a:ext cx="233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Proximal convoluted tubule</a:t>
            </a:r>
            <a:endParaRPr lang="en-US" dirty="0"/>
          </a:p>
        </p:txBody>
      </p:sp>
      <p:cxnSp>
        <p:nvCxnSpPr>
          <p:cNvPr id="40" name="Straight Arrow Connector 39"/>
          <p:cNvCxnSpPr>
            <a:stCxn id="38" idx="1"/>
          </p:cNvCxnSpPr>
          <p:nvPr/>
        </p:nvCxnSpPr>
        <p:spPr>
          <a:xfrm flipH="1">
            <a:off x="6798833" y="592107"/>
            <a:ext cx="2054711" cy="5804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80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0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607" y="215153"/>
            <a:ext cx="3033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Renal corpuscle</a:t>
            </a:r>
            <a:r>
              <a:rPr lang="en-US" dirty="0" smtClean="0"/>
              <a:t> is glomerulus and Bowman’s capsule.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8184" y="2086984"/>
            <a:ext cx="3266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Bowman’s capsule/Glomerular capsule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89412" y="2517289"/>
            <a:ext cx="1721223" cy="322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7125" y="3571539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Glomerulus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861073" y="3657600"/>
            <a:ext cx="3065929" cy="150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28846" y="2517289"/>
            <a:ext cx="2764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Podocyte</a:t>
            </a:r>
            <a:r>
              <a:rPr lang="en-US" dirty="0" smtClean="0"/>
              <a:t>/Visceral layer of Bowman’s capsule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1"/>
          </p:cNvCxnSpPr>
          <p:nvPr/>
        </p:nvCxnSpPr>
        <p:spPr>
          <a:xfrm flipH="1">
            <a:off x="7347474" y="2840455"/>
            <a:ext cx="1581372" cy="634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18494" y="5389581"/>
            <a:ext cx="291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Filtration membrane</a:t>
            </a:r>
            <a:r>
              <a:rPr lang="en-US" dirty="0" smtClean="0"/>
              <a:t>:</a:t>
            </a:r>
          </a:p>
          <a:p>
            <a:r>
              <a:rPr lang="en-US" dirty="0" smtClean="0"/>
              <a:t>Fenestrations of endothelia</a:t>
            </a:r>
          </a:p>
          <a:p>
            <a:r>
              <a:rPr lang="en-US" dirty="0" smtClean="0"/>
              <a:t>Basement membrane</a:t>
            </a:r>
          </a:p>
          <a:p>
            <a:r>
              <a:rPr lang="en-US" dirty="0" smtClean="0"/>
              <a:t>Filtration slits of </a:t>
            </a:r>
            <a:r>
              <a:rPr lang="en-US" dirty="0" err="1" smtClean="0"/>
              <a:t>podocytes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58184" y="1011219"/>
            <a:ext cx="243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Afferent arteriole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065468" y="774551"/>
            <a:ext cx="3248810" cy="451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18494" y="666974"/>
            <a:ext cx="2373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Efferent arteriole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>
            <a:off x="6648226" y="851640"/>
            <a:ext cx="2370268" cy="9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5760" y="5540188"/>
            <a:ext cx="232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Proximal convoluted tubule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398955" y="5927464"/>
            <a:ext cx="3646843" cy="150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7125" y="1451846"/>
            <a:ext cx="2334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Juxtaglomerular apparatus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65468" y="1226372"/>
            <a:ext cx="3012141" cy="4303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34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5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t="15215" b="7451"/>
          <a:stretch/>
        </p:blipFill>
        <p:spPr>
          <a:xfrm>
            <a:off x="271707" y="430750"/>
            <a:ext cx="5911027" cy="6297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710" y="430750"/>
            <a:ext cx="4877223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87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t="1255" r="9564" b="5412"/>
          <a:stretch/>
        </p:blipFill>
        <p:spPr>
          <a:xfrm>
            <a:off x="4184725" y="86061"/>
            <a:ext cx="412017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t="12863" r="7681" b="5883"/>
          <a:stretch/>
        </p:blipFill>
        <p:spPr>
          <a:xfrm>
            <a:off x="860612" y="161366"/>
            <a:ext cx="4750290" cy="62932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3" t="28393" r="20859" b="6822"/>
          <a:stretch/>
        </p:blipFill>
        <p:spPr>
          <a:xfrm>
            <a:off x="6271708" y="161366"/>
            <a:ext cx="4876105" cy="62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2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t="3451" r="15211" b="6039"/>
          <a:stretch/>
        </p:blipFill>
        <p:spPr>
          <a:xfrm>
            <a:off x="4270786" y="129092"/>
            <a:ext cx="3614569" cy="62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92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41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87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6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88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10040" r="3708" b="1333"/>
          <a:stretch/>
        </p:blipFill>
        <p:spPr>
          <a:xfrm>
            <a:off x="1204855" y="161365"/>
            <a:ext cx="5073725" cy="6605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055" y="160028"/>
            <a:ext cx="5116386" cy="660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81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7216" r="4431" b="2431"/>
          <a:stretch/>
        </p:blipFill>
        <p:spPr>
          <a:xfrm>
            <a:off x="1785769" y="494852"/>
            <a:ext cx="8627633" cy="619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5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0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1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8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4155" y="1678193"/>
            <a:ext cx="168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Mammary gland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7110805" y="2011680"/>
            <a:ext cx="2721684" cy="10865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854005" y="3001384"/>
            <a:ext cx="130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Nipple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648687" y="3216536"/>
            <a:ext cx="2318273" cy="75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854005" y="3827905"/>
            <a:ext cx="130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Areola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7530353" y="4012571"/>
            <a:ext cx="2323652" cy="2501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168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02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40819" y="1506071"/>
            <a:ext cx="204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Thyroid gland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6131859" y="1690737"/>
            <a:ext cx="3108960" cy="546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5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1" y="161365"/>
            <a:ext cx="1337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Abdominal aorta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088828" y="494852"/>
            <a:ext cx="4701092" cy="516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61365"/>
            <a:ext cx="1635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Inferior vena cava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312433" y="247426"/>
            <a:ext cx="3560780" cy="5602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9644" y="2108499"/>
            <a:ext cx="1448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Gallbladder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312433" y="2226833"/>
            <a:ext cx="957431" cy="91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301" y="2549562"/>
            <a:ext cx="1448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Duodenum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204856" y="2076226"/>
            <a:ext cx="2130015" cy="710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301" y="3205779"/>
            <a:ext cx="155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Circular folds of duodenum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312433" y="3517751"/>
            <a:ext cx="1721223" cy="279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" y="4130936"/>
            <a:ext cx="152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Hepatopancreatic</a:t>
            </a:r>
            <a:r>
              <a:rPr lang="en-US" dirty="0" smtClean="0"/>
              <a:t> sphincter and ampulla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402080" y="4206240"/>
            <a:ext cx="2212489" cy="247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789920" y="914400"/>
            <a:ext cx="1108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Adrenal gland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7100047" y="1129553"/>
            <a:ext cx="3779520" cy="484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879567" y="1560731"/>
            <a:ext cx="1125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9348395" y="1745397"/>
            <a:ext cx="1531172" cy="72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789920" y="2226833"/>
            <a:ext cx="127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Pancreas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>
            <a:off x="7336715" y="2305708"/>
            <a:ext cx="3542852" cy="3514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789920" y="4453666"/>
            <a:ext cx="12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flipH="1" flipV="1">
            <a:off x="8337176" y="4550485"/>
            <a:ext cx="2452744" cy="878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789920" y="5142155"/>
            <a:ext cx="127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3" idx="1"/>
          </p:cNvCxnSpPr>
          <p:nvPr/>
        </p:nvCxnSpPr>
        <p:spPr>
          <a:xfrm flipH="1">
            <a:off x="6884894" y="5326821"/>
            <a:ext cx="3905026" cy="197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5301" y="5511487"/>
            <a:ext cx="155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Superior </a:t>
            </a:r>
            <a:r>
              <a:rPr lang="en-US" dirty="0" err="1" smtClean="0"/>
              <a:t>mesenter</a:t>
            </a:r>
            <a:r>
              <a:rPr lang="en-US" dirty="0" smtClean="0"/>
              <a:t> artery and vein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753035" y="4292301"/>
            <a:ext cx="4851699" cy="18825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623944" y="5142155"/>
            <a:ext cx="4604272" cy="1366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137" y="827425"/>
            <a:ext cx="1402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Celiac trunk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204856" y="1011219"/>
            <a:ext cx="4216998" cy="918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0" y="1409252"/>
            <a:ext cx="1491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Hepatic portal vein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857026" y="1745397"/>
            <a:ext cx="3854823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5301" y="1196757"/>
            <a:ext cx="1129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Bile duct</a:t>
            </a:r>
            <a:endParaRPr lang="en-US" dirty="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1032733" y="1395773"/>
            <a:ext cx="2883051" cy="3433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789920" y="3065929"/>
            <a:ext cx="127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Pancreatic duct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 flipH="1" flipV="1">
            <a:off x="7336715" y="3083831"/>
            <a:ext cx="3542852" cy="204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75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88" y="670034"/>
            <a:ext cx="3795623" cy="55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4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69" y="325789"/>
            <a:ext cx="4225050" cy="61422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2278" y="1979407"/>
            <a:ext cx="2097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2278" y="1308820"/>
            <a:ext cx="2065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Adrenal gland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2278" y="3119718"/>
            <a:ext cx="202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2278" y="5314278"/>
            <a:ext cx="1947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Urinary bladder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036424" y="1308820"/>
            <a:ext cx="2108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26833" y="1493486"/>
            <a:ext cx="3571539" cy="1626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609621" y="2164073"/>
            <a:ext cx="3876779" cy="1324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494653" y="3396896"/>
            <a:ext cx="4228415" cy="1067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366682" y="5498944"/>
            <a:ext cx="3571539" cy="184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</p:cNvCxnSpPr>
          <p:nvPr/>
        </p:nvCxnSpPr>
        <p:spPr>
          <a:xfrm flipH="1">
            <a:off x="6927925" y="1493486"/>
            <a:ext cx="2108499" cy="15078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62579" y="2826561"/>
            <a:ext cx="214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Inferior vena cava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325005" y="3001384"/>
            <a:ext cx="3613216" cy="764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864301" y="3001384"/>
            <a:ext cx="190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Abdominal aorta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2" idx="1"/>
          </p:cNvCxnSpPr>
          <p:nvPr/>
        </p:nvCxnSpPr>
        <p:spPr>
          <a:xfrm flipH="1">
            <a:off x="6103612" y="3186050"/>
            <a:ext cx="2760689" cy="665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219304" y="5684662"/>
            <a:ext cx="247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Lymph node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5" idx="1"/>
          </p:cNvCxnSpPr>
          <p:nvPr/>
        </p:nvCxnSpPr>
        <p:spPr>
          <a:xfrm flipH="1">
            <a:off x="7110805" y="5869328"/>
            <a:ext cx="2108499" cy="122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46" y="615461"/>
            <a:ext cx="4220308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4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0"/>
          <a:stretch/>
        </p:blipFill>
        <p:spPr>
          <a:xfrm>
            <a:off x="3506994" y="-69924"/>
            <a:ext cx="5195943" cy="64276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426" y="339403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Lymph node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13647" y="3571539"/>
            <a:ext cx="3119718" cy="18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98033" y="4701092"/>
            <a:ext cx="1613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Lymph vessel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796527" y="4894729"/>
            <a:ext cx="3442447" cy="430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144000" y="978946"/>
            <a:ext cx="2624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Femoral artery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5529431" y="1163612"/>
            <a:ext cx="3614569" cy="1407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144000" y="2431228"/>
            <a:ext cx="188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Femoral vein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>
            <a:off x="5152913" y="2615894"/>
            <a:ext cx="3991087" cy="139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7125" y="193638"/>
            <a:ext cx="246350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iliac artery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517289" y="129092"/>
            <a:ext cx="2850777" cy="118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7125" y="559398"/>
            <a:ext cx="199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iliac vein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253728" y="753035"/>
            <a:ext cx="28991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1520" y="1348278"/>
            <a:ext cx="2259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Urinary bladder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517289" y="1306161"/>
            <a:ext cx="1290918" cy="301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48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0039" r="9726" b="4156"/>
          <a:stretch/>
        </p:blipFill>
        <p:spPr>
          <a:xfrm>
            <a:off x="2904565" y="688489"/>
            <a:ext cx="6874136" cy="588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2" t="10039" r="9530" b="4000"/>
          <a:stretch/>
        </p:blipFill>
        <p:spPr>
          <a:xfrm>
            <a:off x="2667895" y="688488"/>
            <a:ext cx="6863379" cy="58951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0979" y="2528047"/>
            <a:ext cx="1671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Hypothalamus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486862" y="2796988"/>
            <a:ext cx="4130936" cy="13563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757647" y="3808207"/>
            <a:ext cx="1226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Pituitary gland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680499" y="4260028"/>
            <a:ext cx="4152453" cy="537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815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r="10314" b="15765"/>
          <a:stretch/>
        </p:blipFill>
        <p:spPr>
          <a:xfrm>
            <a:off x="2689412" y="86061"/>
            <a:ext cx="7853082" cy="577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9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" r="9961" b="15137"/>
          <a:stretch/>
        </p:blipFill>
        <p:spPr>
          <a:xfrm>
            <a:off x="2000863" y="0"/>
            <a:ext cx="93172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274" y="3991087"/>
            <a:ext cx="1882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Hypothalamus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4245" y="4991548"/>
            <a:ext cx="197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Pituitary gland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14861" y="4184725"/>
            <a:ext cx="3937299" cy="806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893346" y="5174429"/>
            <a:ext cx="3517750" cy="81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0155" y="2312894"/>
            <a:ext cx="1473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Pineal gland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14861" y="2538805"/>
            <a:ext cx="5217459" cy="1586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88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2039" r="10191" b="6824"/>
          <a:stretch/>
        </p:blipFill>
        <p:spPr>
          <a:xfrm>
            <a:off x="4034118" y="139848"/>
            <a:ext cx="4109421" cy="62501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3092" y="1484555"/>
            <a:ext cx="1710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estis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80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5137" b="8863"/>
          <a:stretch/>
        </p:blipFill>
        <p:spPr>
          <a:xfrm>
            <a:off x="2700170" y="365761"/>
            <a:ext cx="7153835" cy="62501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86739" y="1947134"/>
            <a:ext cx="849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Ovary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96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1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8369449" y="322729"/>
            <a:ext cx="1699709" cy="398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209007" y="225911"/>
            <a:ext cx="179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Adrenal gland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32320" y="2280621"/>
            <a:ext cx="3367144" cy="946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85525" y="2043953"/>
            <a:ext cx="102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434456" y="4883972"/>
            <a:ext cx="1957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Urinary bladder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>
            <a:off x="6422315" y="5068638"/>
            <a:ext cx="3012141" cy="43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239896" y="1344706"/>
            <a:ext cx="2581836" cy="322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069158" y="1140311"/>
            <a:ext cx="169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vein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209007" y="720762"/>
            <a:ext cx="1398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artery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7390504" y="905428"/>
            <a:ext cx="2818503" cy="604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15153" y="1667435"/>
            <a:ext cx="257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Inferior vena cava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122842" y="1893346"/>
            <a:ext cx="4159624" cy="720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15153" y="2560320"/>
            <a:ext cx="1907689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Abdominal aorta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982993" y="2753958"/>
            <a:ext cx="4439322" cy="26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5002" y="3227294"/>
            <a:ext cx="1767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iliac artery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606475" y="3517751"/>
            <a:ext cx="3686287" cy="548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3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84632"/>
            <a:ext cx="8229600" cy="5888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77948" y="828339"/>
            <a:ext cx="133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Adrenal gland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>
            <a:off x="6788075" y="1151505"/>
            <a:ext cx="3689873" cy="935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562216" y="2105800"/>
            <a:ext cx="1622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artery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7067774" y="2334409"/>
            <a:ext cx="3506993" cy="441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477948" y="3108959"/>
            <a:ext cx="145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vein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 flipV="1">
            <a:off x="6927925" y="2872293"/>
            <a:ext cx="3550023" cy="421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77948" y="3829722"/>
            <a:ext cx="1538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Abdominal aorta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6228678" y="3625327"/>
            <a:ext cx="4249270" cy="527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82880" y="3238052"/>
            <a:ext cx="1798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Inferior vena cava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613647" y="3625327"/>
            <a:ext cx="42169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2880" y="1742739"/>
            <a:ext cx="165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Kidney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>
            <a:off x="1011219" y="2112071"/>
            <a:ext cx="3711388" cy="6634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79699" y="4894729"/>
            <a:ext cx="153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247887" y="4927002"/>
            <a:ext cx="4012602" cy="1828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562216" y="5122384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 flipV="1">
            <a:off x="6775524" y="5305264"/>
            <a:ext cx="3786692" cy="17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477948" y="311972"/>
            <a:ext cx="122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Spleen</a:t>
            </a:r>
            <a:endParaRPr lang="en-US" dirty="0"/>
          </a:p>
        </p:txBody>
      </p:sp>
      <p:cxnSp>
        <p:nvCxnSpPr>
          <p:cNvPr id="32" name="Straight Arrow Connector 31"/>
          <p:cNvCxnSpPr>
            <a:stCxn id="30" idx="1"/>
          </p:cNvCxnSpPr>
          <p:nvPr/>
        </p:nvCxnSpPr>
        <p:spPr>
          <a:xfrm flipH="1">
            <a:off x="7487322" y="496638"/>
            <a:ext cx="2990626" cy="97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311204" y="1733726"/>
            <a:ext cx="1635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Celiac trunk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6228678" y="1947134"/>
            <a:ext cx="4123764" cy="3872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0210801" y="259346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Superior mesenteric artery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228678" y="2662974"/>
            <a:ext cx="4123765" cy="209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0210801" y="4476053"/>
            <a:ext cx="2074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Inferior mesenteric artery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 flipV="1">
            <a:off x="6261848" y="4242543"/>
            <a:ext cx="4082526" cy="484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20532" y="5615492"/>
            <a:ext cx="167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Common iliac artery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714052" y="5017985"/>
            <a:ext cx="3965986" cy="8981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19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9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729" y="1054249"/>
            <a:ext cx="2097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cortex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88951" y="1247887"/>
            <a:ext cx="3130475" cy="150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8791" y="1850315"/>
            <a:ext cx="169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pyramid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893346" y="2033195"/>
            <a:ext cx="2926080" cy="247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5609" y="2915322"/>
            <a:ext cx="1602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column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93346" y="3076687"/>
            <a:ext cx="3141233" cy="21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2428" y="3872753"/>
            <a:ext cx="211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papilla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893346" y="3668358"/>
            <a:ext cx="3065929" cy="365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77732" y="4744122"/>
            <a:ext cx="1656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Minor calyx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93346" y="3786692"/>
            <a:ext cx="3367143" cy="11618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262334" y="5335793"/>
            <a:ext cx="249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Ureter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1"/>
          </p:cNvCxnSpPr>
          <p:nvPr/>
        </p:nvCxnSpPr>
        <p:spPr>
          <a:xfrm flipH="1" flipV="1">
            <a:off x="7508838" y="5113454"/>
            <a:ext cx="1753496" cy="407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78645" y="4242085"/>
            <a:ext cx="195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pelvis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 flipV="1">
            <a:off x="7067774" y="4034118"/>
            <a:ext cx="1810871" cy="392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982635" y="3560781"/>
            <a:ext cx="152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vein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4" idx="1"/>
          </p:cNvCxnSpPr>
          <p:nvPr/>
        </p:nvCxnSpPr>
        <p:spPr>
          <a:xfrm flipH="1">
            <a:off x="8009405" y="3745447"/>
            <a:ext cx="973230" cy="6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982635" y="2904544"/>
            <a:ext cx="143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Renal artery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7" idx="1"/>
          </p:cNvCxnSpPr>
          <p:nvPr/>
        </p:nvCxnSpPr>
        <p:spPr>
          <a:xfrm flipH="1">
            <a:off x="8109809" y="3089210"/>
            <a:ext cx="872826" cy="35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982635" y="2033195"/>
            <a:ext cx="2173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Major calyx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923205" y="2280621"/>
            <a:ext cx="3156249" cy="6598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079454" y="376518"/>
            <a:ext cx="207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Adrenal gland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7835489" y="629322"/>
            <a:ext cx="1426845" cy="245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87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245</Words>
  <Application>Microsoft Office PowerPoint</Application>
  <PresentationFormat>Widescreen</PresentationFormat>
  <Paragraphs>113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102 Urinary, Lymphatic, Immune, Endocrine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Ivy Tech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 Urinary, Lymphatic, Immune, Endocrine</dc:title>
  <dc:creator>Amy D Smith</dc:creator>
  <cp:lastModifiedBy>Amy D Smith</cp:lastModifiedBy>
  <cp:revision>29</cp:revision>
  <dcterms:created xsi:type="dcterms:W3CDTF">2017-10-20T17:41:11Z</dcterms:created>
  <dcterms:modified xsi:type="dcterms:W3CDTF">2019-03-22T00:03:42Z</dcterms:modified>
</cp:coreProperties>
</file>