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59" r:id="rId5"/>
    <p:sldId id="260" r:id="rId6"/>
    <p:sldId id="277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8" r:id="rId16"/>
    <p:sldId id="287" r:id="rId17"/>
    <p:sldId id="291" r:id="rId18"/>
    <p:sldId id="290" r:id="rId19"/>
    <p:sldId id="292" r:id="rId20"/>
    <p:sldId id="295" r:id="rId21"/>
    <p:sldId id="294" r:id="rId22"/>
    <p:sldId id="257" r:id="rId23"/>
    <p:sldId id="258" r:id="rId24"/>
    <p:sldId id="281" r:id="rId25"/>
    <p:sldId id="282" r:id="rId26"/>
    <p:sldId id="279" r:id="rId27"/>
    <p:sldId id="280" r:id="rId28"/>
    <p:sldId id="271" r:id="rId29"/>
    <p:sldId id="272" r:id="rId30"/>
    <p:sldId id="270" r:id="rId31"/>
    <p:sldId id="269" r:id="rId32"/>
    <p:sldId id="274" r:id="rId33"/>
    <p:sldId id="273" r:id="rId34"/>
    <p:sldId id="275" r:id="rId35"/>
    <p:sldId id="276" r:id="rId36"/>
    <p:sldId id="285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8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020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41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36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239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100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34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061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166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781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365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E203C-5E25-4729-ACF1-74B0C3C45786}" type="datetimeFigureOut">
              <a:rPr lang="en-US" smtClean="0"/>
              <a:pPr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05F8-4D6D-49BF-9C42-3263F1873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740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102 Urinary, Lymphatic, Immune, Endocrine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185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7" t="2668" r="1779"/>
          <a:stretch>
            <a:fillRect/>
          </a:stretch>
        </p:blipFill>
        <p:spPr>
          <a:xfrm>
            <a:off x="3707226" y="183010"/>
            <a:ext cx="4869048" cy="6674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04" y="290456"/>
            <a:ext cx="277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cortex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638" y="1376979"/>
            <a:ext cx="153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column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214" y="2689412"/>
            <a:ext cx="192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pyramid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1214" y="4055633"/>
            <a:ext cx="19256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papilla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6979" y="484094"/>
            <a:ext cx="3410174" cy="89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24405" y="1602889"/>
            <a:ext cx="3668357" cy="1086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31981" y="2893807"/>
            <a:ext cx="3141233" cy="16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31981" y="3151991"/>
            <a:ext cx="3818965" cy="1075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0306" y="5314278"/>
            <a:ext cx="144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Minor calyx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968649" y="3259567"/>
            <a:ext cx="3894269" cy="2130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7125" y="6207162"/>
            <a:ext cx="148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calyx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30014" y="3980329"/>
            <a:ext cx="4281544" cy="2377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80089" y="2603350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680089" y="3320541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80089" y="4443136"/>
            <a:ext cx="164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pelvis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810974" y="5066852"/>
            <a:ext cx="153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2" idx="1"/>
          </p:cNvCxnSpPr>
          <p:nvPr/>
        </p:nvCxnSpPr>
        <p:spPr>
          <a:xfrm flipH="1">
            <a:off x="7842325" y="2788016"/>
            <a:ext cx="1837764" cy="826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1"/>
          </p:cNvCxnSpPr>
          <p:nvPr/>
        </p:nvCxnSpPr>
        <p:spPr>
          <a:xfrm flipH="1">
            <a:off x="8010189" y="3505207"/>
            <a:ext cx="1669900" cy="459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1"/>
          </p:cNvCxnSpPr>
          <p:nvPr/>
        </p:nvCxnSpPr>
        <p:spPr>
          <a:xfrm flipH="1" flipV="1">
            <a:off x="6920081" y="3836678"/>
            <a:ext cx="2760008" cy="791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1"/>
          </p:cNvCxnSpPr>
          <p:nvPr/>
        </p:nvCxnSpPr>
        <p:spPr>
          <a:xfrm flipH="1" flipV="1">
            <a:off x="7859358" y="4927002"/>
            <a:ext cx="1951616" cy="324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87031" y="1936376"/>
            <a:ext cx="237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Segmental artery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020485" y="2194560"/>
            <a:ext cx="2320739" cy="1125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37905" y="1450497"/>
            <a:ext cx="226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Interlobar</a:t>
            </a:r>
            <a:r>
              <a:rPr lang="en-US" dirty="0" smtClean="0"/>
              <a:t> artery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>
            <a:off x="6590179" y="1635163"/>
            <a:ext cx="2647726" cy="365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287435" y="990618"/>
            <a:ext cx="154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Arcuate artery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2" idx="1"/>
          </p:cNvCxnSpPr>
          <p:nvPr/>
        </p:nvCxnSpPr>
        <p:spPr>
          <a:xfrm flipH="1" flipV="1">
            <a:off x="7627172" y="1133147"/>
            <a:ext cx="1660263" cy="42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237905" y="387275"/>
            <a:ext cx="226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Cortical radiate artery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6755802" y="559398"/>
            <a:ext cx="2431230" cy="21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479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49" t="1334" r="14228" b="6671"/>
          <a:stretch>
            <a:fillRect/>
          </a:stretch>
        </p:blipFill>
        <p:spPr>
          <a:xfrm>
            <a:off x="4164678" y="91495"/>
            <a:ext cx="3771143" cy="63089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89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49" t="1334" r="14228" b="6671"/>
          <a:stretch>
            <a:fillRect/>
          </a:stretch>
        </p:blipFill>
        <p:spPr>
          <a:xfrm>
            <a:off x="4164678" y="91495"/>
            <a:ext cx="3771143" cy="6308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4456" y="3033656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Arcuate artery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7820809" y="3108960"/>
            <a:ext cx="1613647" cy="109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49609" y="4001845"/>
            <a:ext cx="16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Vasa recta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250654" y="4186511"/>
            <a:ext cx="2398955" cy="310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52790" y="2775473"/>
            <a:ext cx="244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Peritubular capillaries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143078" y="2764715"/>
            <a:ext cx="2506531" cy="26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34456" y="2173065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Afferent arteriole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7670202" y="2291378"/>
            <a:ext cx="1764254" cy="66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34455" y="2542397"/>
            <a:ext cx="264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Cortical radiate artery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487322" y="2624866"/>
            <a:ext cx="2065468" cy="139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52790" y="1602889"/>
            <a:ext cx="176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Glomerulus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7670202" y="1787555"/>
            <a:ext cx="1882588" cy="12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4395" y="914400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corpuscle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96527" y="1097280"/>
            <a:ext cx="2528047" cy="817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8042" y="1108038"/>
            <a:ext cx="2678654" cy="6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904104" y="1097280"/>
            <a:ext cx="4550484" cy="107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5002" y="5529431"/>
            <a:ext cx="267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Collecting duct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033195" y="5282005"/>
            <a:ext cx="3593054" cy="441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0306" y="4496696"/>
            <a:ext cx="234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Distal convoluted tubule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69864" y="2542397"/>
            <a:ext cx="3668357" cy="2244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068696" y="5282005"/>
            <a:ext cx="19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Nephron loop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>
            <a:off x="6116843" y="5466671"/>
            <a:ext cx="2951853" cy="62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853544" y="268941"/>
            <a:ext cx="233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Proximal convoluted tubule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8" idx="1"/>
          </p:cNvCxnSpPr>
          <p:nvPr/>
        </p:nvCxnSpPr>
        <p:spPr>
          <a:xfrm flipH="1">
            <a:off x="6798833" y="592107"/>
            <a:ext cx="2054711" cy="58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368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28" t="1334" r="8892" b="1334"/>
          <a:stretch>
            <a:fillRect/>
          </a:stretch>
        </p:blipFill>
        <p:spPr>
          <a:xfrm>
            <a:off x="4256200" y="91495"/>
            <a:ext cx="3954085" cy="66750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72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28" t="1334" r="8892" b="1334"/>
          <a:stretch>
            <a:fillRect/>
          </a:stretch>
        </p:blipFill>
        <p:spPr>
          <a:xfrm>
            <a:off x="4256200" y="91495"/>
            <a:ext cx="3954085" cy="667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607" y="215153"/>
            <a:ext cx="303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Renal corpuscle</a:t>
            </a:r>
            <a:r>
              <a:rPr lang="en-US" dirty="0" smtClean="0"/>
              <a:t> is glomerulus and Bowman’s capsule.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8184" y="2086984"/>
            <a:ext cx="326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Bowman’s capsule/Glomerular capsule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89412" y="2517289"/>
            <a:ext cx="1721223" cy="322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7125" y="3571539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Glomerulus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61073" y="3657600"/>
            <a:ext cx="3065929" cy="150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28846" y="2517289"/>
            <a:ext cx="276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Podocyte</a:t>
            </a:r>
            <a:r>
              <a:rPr lang="en-US" dirty="0" smtClean="0"/>
              <a:t>/Visceral layer of Bowman’s capsule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7347474" y="2840455"/>
            <a:ext cx="1581372" cy="634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18494" y="5389581"/>
            <a:ext cx="291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Filtration membrane</a:t>
            </a:r>
            <a:r>
              <a:rPr lang="en-US" dirty="0" smtClean="0"/>
              <a:t>:</a:t>
            </a:r>
          </a:p>
          <a:p>
            <a:r>
              <a:rPr lang="en-US" dirty="0" smtClean="0"/>
              <a:t>Fenestrations of endothelia</a:t>
            </a:r>
          </a:p>
          <a:p>
            <a:r>
              <a:rPr lang="en-US" dirty="0" smtClean="0"/>
              <a:t>Basement membrane</a:t>
            </a:r>
          </a:p>
          <a:p>
            <a:r>
              <a:rPr lang="en-US" dirty="0" smtClean="0"/>
              <a:t>Filtration slits of </a:t>
            </a:r>
            <a:r>
              <a:rPr lang="en-US" dirty="0" err="1" smtClean="0"/>
              <a:t>podocytes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8183" y="1011219"/>
            <a:ext cx="284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Afferent arteriole</a:t>
            </a:r>
          </a:p>
          <a:p>
            <a:r>
              <a:rPr lang="en-US" dirty="0" err="1" smtClean="0"/>
              <a:t>Juxtaglomerular</a:t>
            </a:r>
            <a:r>
              <a:rPr lang="en-US" dirty="0" smtClean="0"/>
              <a:t> apparatus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65468" y="774551"/>
            <a:ext cx="3248810" cy="45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18494" y="666974"/>
            <a:ext cx="237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Efferent arteriole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>
            <a:off x="6648226" y="851640"/>
            <a:ext cx="2370268" cy="9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5760" y="5540188"/>
            <a:ext cx="232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Proximal convoluted tubule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98955" y="5927464"/>
            <a:ext cx="3646843" cy="150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844800" y="1312333"/>
            <a:ext cx="2201333" cy="17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473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671"/>
          <a:stretch>
            <a:fillRect/>
          </a:stretch>
        </p:blipFill>
        <p:spPr>
          <a:xfrm>
            <a:off x="3600450" y="220134"/>
            <a:ext cx="5143500" cy="64004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77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9" t="14676" b="8005"/>
          <a:stretch>
            <a:fillRect/>
          </a:stretch>
        </p:blipFill>
        <p:spPr>
          <a:xfrm>
            <a:off x="584200" y="433012"/>
            <a:ext cx="5598534" cy="5875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71" t="28017" r="8892" b="9339"/>
          <a:stretch>
            <a:fillRect/>
          </a:stretch>
        </p:blipFill>
        <p:spPr>
          <a:xfrm>
            <a:off x="6215767" y="440267"/>
            <a:ext cx="5636859" cy="5853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2333" y="550333"/>
            <a:ext cx="96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747987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2" t="1334" r="8892" b="5337"/>
          <a:stretch>
            <a:fillRect/>
          </a:stretch>
        </p:blipFill>
        <p:spPr>
          <a:xfrm>
            <a:off x="4110770" y="91494"/>
            <a:ext cx="4228649" cy="6400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274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2" t="12007" r="7114" b="5337"/>
          <a:stretch>
            <a:fillRect/>
          </a:stretch>
        </p:blipFill>
        <p:spPr>
          <a:xfrm>
            <a:off x="922867" y="272132"/>
            <a:ext cx="4682246" cy="6143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71" t="28017" r="8892" b="9339"/>
          <a:stretch>
            <a:fillRect/>
          </a:stretch>
        </p:blipFill>
        <p:spPr>
          <a:xfrm>
            <a:off x="6128924" y="313267"/>
            <a:ext cx="5846003" cy="607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600" y="355601"/>
            <a:ext cx="66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539029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14" t="12007" r="10671" b="8005"/>
          <a:stretch>
            <a:fillRect/>
          </a:stretch>
        </p:blipFill>
        <p:spPr>
          <a:xfrm>
            <a:off x="1261533" y="441796"/>
            <a:ext cx="4522857" cy="5867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71" t="28017" r="8892" b="9339"/>
          <a:stretch>
            <a:fillRect/>
          </a:stretch>
        </p:blipFill>
        <p:spPr>
          <a:xfrm>
            <a:off x="6215767" y="440267"/>
            <a:ext cx="5636859" cy="5853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800" y="42333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5869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88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" t="12007" b="4002"/>
          <a:stretch>
            <a:fillRect/>
          </a:stretch>
        </p:blipFill>
        <p:spPr>
          <a:xfrm>
            <a:off x="3404059" y="194733"/>
            <a:ext cx="5603531" cy="6388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7388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5" t="9339" r="3557" b="1334"/>
          <a:stretch>
            <a:fillRect/>
          </a:stretch>
        </p:blipFill>
        <p:spPr>
          <a:xfrm>
            <a:off x="1212260" y="394981"/>
            <a:ext cx="4686120" cy="6125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71" t="28017" r="8892" b="9339"/>
          <a:stretch>
            <a:fillRect/>
          </a:stretch>
        </p:blipFill>
        <p:spPr>
          <a:xfrm>
            <a:off x="6215767" y="440267"/>
            <a:ext cx="5636859" cy="5853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933" y="414867"/>
            <a:ext cx="58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35198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" t="6667" r="4000" b="1333"/>
          <a:stretch>
            <a:fillRect/>
          </a:stretch>
        </p:blipFill>
        <p:spPr>
          <a:xfrm>
            <a:off x="1774514" y="270996"/>
            <a:ext cx="8686800" cy="63092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33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0" t="30667" r="3000" b="6667"/>
          <a:stretch>
            <a:fillRect/>
          </a:stretch>
        </p:blipFill>
        <p:spPr>
          <a:xfrm>
            <a:off x="1552870" y="956734"/>
            <a:ext cx="9619742" cy="5079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89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4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4155" y="1678193"/>
            <a:ext cx="168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Mammary gland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110805" y="2011680"/>
            <a:ext cx="2721684" cy="1086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54005" y="3001384"/>
            <a:ext cx="13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Nipple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648687" y="3216536"/>
            <a:ext cx="2318273" cy="75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54005" y="3827905"/>
            <a:ext cx="13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Areola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7530353" y="4012571"/>
            <a:ext cx="2323652" cy="250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1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0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0819" y="1506071"/>
            <a:ext cx="204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Thyroid gland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6131859" y="1690737"/>
            <a:ext cx="3108960" cy="546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48006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</a:p>
          <a:p>
            <a:r>
              <a:rPr lang="en-US" dirty="0" smtClean="0"/>
              <a:t>Adrenal gland</a:t>
            </a:r>
          </a:p>
          <a:p>
            <a:r>
              <a:rPr lang="en-US" dirty="0" smtClean="0"/>
              <a:t>Kidney</a:t>
            </a:r>
          </a:p>
          <a:p>
            <a:r>
              <a:rPr lang="en-US" dirty="0" err="1" smtClean="0"/>
              <a:t>Ureter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035800" y="4969933"/>
            <a:ext cx="2167468" cy="44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78600" y="5232400"/>
            <a:ext cx="2658533" cy="389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58000" y="5562600"/>
            <a:ext cx="2370667" cy="3725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26200" y="5799667"/>
            <a:ext cx="2810933" cy="5503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295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88" y="670034"/>
            <a:ext cx="3795623" cy="5517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93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69" y="325789"/>
            <a:ext cx="4225050" cy="6142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278" y="1979407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278" y="1308820"/>
            <a:ext cx="206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2278" y="3119718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278" y="5314278"/>
            <a:ext cx="194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Urinary bladder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36424" y="1308820"/>
            <a:ext cx="210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26833" y="1493486"/>
            <a:ext cx="3571539" cy="1626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09621" y="2164073"/>
            <a:ext cx="3876779" cy="1324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94653" y="3396896"/>
            <a:ext cx="4228415" cy="1067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66682" y="5498944"/>
            <a:ext cx="3571539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>
            <a:off x="6927925" y="1493486"/>
            <a:ext cx="2108499" cy="1507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2579" y="2826561"/>
            <a:ext cx="21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25005" y="3001384"/>
            <a:ext cx="3613216" cy="76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64301" y="3001384"/>
            <a:ext cx="190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>
            <a:off x="6103612" y="3186050"/>
            <a:ext cx="2760689" cy="665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219304" y="5684662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 node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7110805" y="5869328"/>
            <a:ext cx="2108499" cy="122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63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1" y="161365"/>
            <a:ext cx="133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88828" y="494852"/>
            <a:ext cx="4701092" cy="516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61365"/>
            <a:ext cx="163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12433" y="247426"/>
            <a:ext cx="3560780" cy="560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644" y="2108499"/>
            <a:ext cx="144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Gallbladder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12433" y="2226833"/>
            <a:ext cx="957431" cy="9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301" y="2549562"/>
            <a:ext cx="144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Duodenum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204856" y="2076226"/>
            <a:ext cx="2130015" cy="710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301" y="3205779"/>
            <a:ext cx="155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folds of duodenum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12433" y="3517751"/>
            <a:ext cx="1721223" cy="279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" y="4130936"/>
            <a:ext cx="152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Hepatopancreatic</a:t>
            </a:r>
            <a:r>
              <a:rPr lang="en-US" dirty="0" smtClean="0"/>
              <a:t> sphincter and ampulla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402080" y="4206240"/>
            <a:ext cx="2212489" cy="24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89920" y="914400"/>
            <a:ext cx="110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100047" y="1129553"/>
            <a:ext cx="3779520" cy="484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879567" y="1560731"/>
            <a:ext cx="112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9348395" y="1745397"/>
            <a:ext cx="1531172" cy="72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789920" y="2226833"/>
            <a:ext cx="12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Pancreas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336715" y="2305708"/>
            <a:ext cx="3542852" cy="351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89920" y="4453666"/>
            <a:ext cx="12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 flipV="1">
            <a:off x="8337176" y="4550485"/>
            <a:ext cx="2452744" cy="87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89920" y="5142155"/>
            <a:ext cx="12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3" idx="1"/>
          </p:cNvCxnSpPr>
          <p:nvPr/>
        </p:nvCxnSpPr>
        <p:spPr>
          <a:xfrm flipH="1">
            <a:off x="6884894" y="5326821"/>
            <a:ext cx="3905026" cy="1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01" y="5511487"/>
            <a:ext cx="155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Superior </a:t>
            </a:r>
            <a:r>
              <a:rPr lang="en-US" dirty="0" err="1" smtClean="0"/>
              <a:t>mesenter</a:t>
            </a:r>
            <a:r>
              <a:rPr lang="en-US" dirty="0" smtClean="0"/>
              <a:t> artery and vein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53035" y="4292301"/>
            <a:ext cx="4851699" cy="1882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23944" y="5142155"/>
            <a:ext cx="4604272" cy="136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137" y="827425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Celiac trunk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204856" y="1011219"/>
            <a:ext cx="4216998" cy="918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0" y="1409252"/>
            <a:ext cx="149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Hepatic portal vein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857026" y="1745397"/>
            <a:ext cx="3854823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5301" y="1196757"/>
            <a:ext cx="112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Bile duct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032733" y="1395773"/>
            <a:ext cx="2883051" cy="34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789920" y="3065929"/>
            <a:ext cx="127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Pancreatic duct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7336715" y="3083831"/>
            <a:ext cx="3542852" cy="204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20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6" y="615461"/>
            <a:ext cx="4220308" cy="5627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64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94" y="-69924"/>
            <a:ext cx="5195943" cy="6927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426" y="339403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 node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13647" y="3571539"/>
            <a:ext cx="3119718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8033" y="4701092"/>
            <a:ext cx="16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 vessel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96527" y="4894729"/>
            <a:ext cx="3442447" cy="43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44000" y="978946"/>
            <a:ext cx="262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Femoral artery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529431" y="1163612"/>
            <a:ext cx="3614569" cy="1407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44000" y="2431228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Femoral vein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5152913" y="2615894"/>
            <a:ext cx="3991087" cy="139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7125" y="193638"/>
            <a:ext cx="246350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iliac artery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17289" y="129092"/>
            <a:ext cx="2850777" cy="118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7125" y="559398"/>
            <a:ext cx="199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iliac vein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53728" y="753035"/>
            <a:ext cx="2899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1520" y="134827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Urinary bladder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17289" y="1306161"/>
            <a:ext cx="1290918" cy="30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374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58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0979" y="2528047"/>
            <a:ext cx="167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Hypothalamus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86862" y="2796988"/>
            <a:ext cx="4130936" cy="1356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57647" y="3808207"/>
            <a:ext cx="122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Pituitary gland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680499" y="4260028"/>
            <a:ext cx="4152453" cy="537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81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81" y="8606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33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5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74" y="3991087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Hypothalamus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245" y="4991548"/>
            <a:ext cx="197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Pituitary gland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14861" y="4184725"/>
            <a:ext cx="4077148" cy="6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93346" y="4905487"/>
            <a:ext cx="3894268" cy="26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0155" y="2312894"/>
            <a:ext cx="147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Pineal gland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14861" y="2538805"/>
            <a:ext cx="5163671" cy="102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48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92" t="2668" r="8892" b="8005"/>
          <a:stretch>
            <a:fillRect/>
          </a:stretch>
        </p:blipFill>
        <p:spPr>
          <a:xfrm>
            <a:off x="3981679" y="183010"/>
            <a:ext cx="4228649" cy="6125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2625" y="5099822"/>
            <a:ext cx="17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r>
              <a:rPr lang="en-US" b="1" dirty="0" smtClean="0"/>
              <a:t>estis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704580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00" r="6000" b="10667"/>
          <a:stretch>
            <a:fillRect/>
          </a:stretch>
        </p:blipFill>
        <p:spPr>
          <a:xfrm>
            <a:off x="2529840" y="194733"/>
            <a:ext cx="7132320" cy="6126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9805" y="4885067"/>
            <a:ext cx="84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Ovary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26896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3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8369449" y="322729"/>
            <a:ext cx="1699709" cy="398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209007" y="225911"/>
            <a:ext cx="179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32320" y="2280621"/>
            <a:ext cx="3367144" cy="94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5525" y="2043953"/>
            <a:ext cx="10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34456" y="4883972"/>
            <a:ext cx="195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Urinary bladder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6422315" y="5068638"/>
            <a:ext cx="3012141" cy="43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239896" y="1344706"/>
            <a:ext cx="2581836" cy="322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69158" y="1140311"/>
            <a:ext cx="169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209007" y="720762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7390504" y="905428"/>
            <a:ext cx="2818503" cy="604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153" y="1667435"/>
            <a:ext cx="257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122842" y="1893346"/>
            <a:ext cx="4159624" cy="720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5153" y="2560320"/>
            <a:ext cx="1907689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82993" y="2753958"/>
            <a:ext cx="4439322" cy="26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5002" y="3227294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iliac artery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06475" y="3517751"/>
            <a:ext cx="3686287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33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7" b="12007"/>
          <a:stretch>
            <a:fillRect/>
          </a:stretch>
        </p:blipFill>
        <p:spPr>
          <a:xfrm>
            <a:off x="3732602" y="381000"/>
            <a:ext cx="4960548" cy="603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16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" b="12007"/>
          <a:stretch>
            <a:fillRect/>
          </a:stretch>
        </p:blipFill>
        <p:spPr>
          <a:xfrm>
            <a:off x="3615726" y="0"/>
            <a:ext cx="5052024" cy="603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729" y="1054249"/>
            <a:ext cx="209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cortex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88951" y="1247887"/>
            <a:ext cx="3130475" cy="150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791" y="1850315"/>
            <a:ext cx="169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pyramid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93346" y="2033195"/>
            <a:ext cx="2926080" cy="24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609" y="2915322"/>
            <a:ext cx="160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column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93346" y="3076687"/>
            <a:ext cx="3141233" cy="21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428" y="3872753"/>
            <a:ext cx="211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papilla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93346" y="3668358"/>
            <a:ext cx="3065929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7732" y="4744122"/>
            <a:ext cx="165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Minor calyx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93346" y="3786692"/>
            <a:ext cx="3367143" cy="1161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262334" y="5335793"/>
            <a:ext cx="249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 flipV="1">
            <a:off x="7508838" y="5113454"/>
            <a:ext cx="1753496" cy="407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78645" y="4242085"/>
            <a:ext cx="195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pelvis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 flipV="1">
            <a:off x="7067774" y="4034118"/>
            <a:ext cx="1810871" cy="392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82635" y="3560781"/>
            <a:ext cx="15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8009405" y="3745447"/>
            <a:ext cx="973230" cy="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982635" y="2904544"/>
            <a:ext cx="143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>
            <a:off x="8109809" y="3089210"/>
            <a:ext cx="872826" cy="35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982635" y="2033195"/>
            <a:ext cx="217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calyx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923205" y="2280621"/>
            <a:ext cx="3156249" cy="659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079454" y="376518"/>
            <a:ext cx="207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835489" y="629322"/>
            <a:ext cx="1426845" cy="245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408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33" b="17333"/>
          <a:stretch>
            <a:fillRect/>
          </a:stretch>
        </p:blipFill>
        <p:spPr>
          <a:xfrm>
            <a:off x="1524000" y="914413"/>
            <a:ext cx="9144000" cy="47548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5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7" t="2668" r="1779"/>
          <a:stretch>
            <a:fillRect/>
          </a:stretch>
        </p:blipFill>
        <p:spPr>
          <a:xfrm>
            <a:off x="3707226" y="183010"/>
            <a:ext cx="4869048" cy="667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5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228</Words>
  <Application>Microsoft Office PowerPoint</Application>
  <PresentationFormat>Custom</PresentationFormat>
  <Paragraphs>108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102 Urinary, Lymphatic, Immune, Endocrine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Ivy Tech Community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 Urinary, Lymphatic, Immune, Endocrine</dc:title>
  <dc:creator>Amy D Smith</dc:creator>
  <cp:lastModifiedBy>Pure Love</cp:lastModifiedBy>
  <cp:revision>38</cp:revision>
  <dcterms:created xsi:type="dcterms:W3CDTF">2017-10-20T17:41:11Z</dcterms:created>
  <dcterms:modified xsi:type="dcterms:W3CDTF">2019-06-05T00:08:37Z</dcterms:modified>
</cp:coreProperties>
</file>